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79" r:id="rId11"/>
    <p:sldId id="269" r:id="rId12"/>
    <p:sldId id="270" r:id="rId13"/>
    <p:sldId id="281" r:id="rId14"/>
    <p:sldId id="271" r:id="rId15"/>
    <p:sldId id="272" r:id="rId16"/>
    <p:sldId id="280" r:id="rId17"/>
    <p:sldId id="273" r:id="rId18"/>
    <p:sldId id="274" r:id="rId19"/>
    <p:sldId id="275" r:id="rId20"/>
    <p:sldId id="276" r:id="rId21"/>
    <p:sldId id="267" r:id="rId22"/>
    <p:sldId id="264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2F2B7E-E01E-41FC-AF08-B0A94CF502E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A2EFB3-7321-4115-B85B-D70047B2D9F4}">
      <dgm:prSet phldrT="[Text]"/>
      <dgm:spPr/>
      <dgm:t>
        <a:bodyPr/>
        <a:lstStyle/>
        <a:p>
          <a:r>
            <a:rPr lang="en-US" dirty="0" smtClean="0"/>
            <a:t>Operating System</a:t>
          </a:r>
          <a:endParaRPr lang="en-US" dirty="0"/>
        </a:p>
      </dgm:t>
    </dgm:pt>
    <dgm:pt modelId="{1011E539-5ABA-480C-8B92-36743C8C5D7E}" type="parTrans" cxnId="{7EC1849F-2494-433C-9B39-6AFDF6D26199}">
      <dgm:prSet/>
      <dgm:spPr/>
      <dgm:t>
        <a:bodyPr/>
        <a:lstStyle/>
        <a:p>
          <a:endParaRPr lang="en-US"/>
        </a:p>
      </dgm:t>
    </dgm:pt>
    <dgm:pt modelId="{30FAD5F7-5533-4ED9-8E45-65208BEEFDFB}" type="sibTrans" cxnId="{7EC1849F-2494-433C-9B39-6AFDF6D26199}">
      <dgm:prSet/>
      <dgm:spPr/>
      <dgm:t>
        <a:bodyPr/>
        <a:lstStyle/>
        <a:p>
          <a:endParaRPr lang="en-US"/>
        </a:p>
      </dgm:t>
    </dgm:pt>
    <dgm:pt modelId="{4331B5F0-03E9-4BFB-AE1E-3A07321FC9CE}">
      <dgm:prSet phldrT="[Text]"/>
      <dgm:spPr/>
      <dgm:t>
        <a:bodyPr/>
        <a:lstStyle/>
        <a:p>
          <a:r>
            <a:rPr lang="en-US" dirty="0" smtClean="0"/>
            <a:t>Windows XP, Windows 7,    Windows 8,Linux,Mac,Solaris</a:t>
          </a:r>
          <a:endParaRPr lang="en-US" dirty="0"/>
        </a:p>
      </dgm:t>
    </dgm:pt>
    <dgm:pt modelId="{F44FDEB0-5DB0-4106-93F0-BA54481B1159}" type="parTrans" cxnId="{4621A256-A7BD-4CB9-9989-8A6639C55528}">
      <dgm:prSet/>
      <dgm:spPr/>
      <dgm:t>
        <a:bodyPr/>
        <a:lstStyle/>
        <a:p>
          <a:endParaRPr lang="en-US"/>
        </a:p>
      </dgm:t>
    </dgm:pt>
    <dgm:pt modelId="{2EDA58B1-B41A-4326-B348-763D79EA616C}" type="sibTrans" cxnId="{4621A256-A7BD-4CB9-9989-8A6639C55528}">
      <dgm:prSet/>
      <dgm:spPr/>
      <dgm:t>
        <a:bodyPr/>
        <a:lstStyle/>
        <a:p>
          <a:endParaRPr lang="en-US"/>
        </a:p>
      </dgm:t>
    </dgm:pt>
    <dgm:pt modelId="{6C2334B1-6276-47A0-8F61-4392AC034C4A}">
      <dgm:prSet phldrT="[Text]"/>
      <dgm:spPr/>
      <dgm:t>
        <a:bodyPr/>
        <a:lstStyle/>
        <a:p>
          <a:r>
            <a:rPr lang="en-US" dirty="0" smtClean="0"/>
            <a:t>RAM &amp; CPU</a:t>
          </a:r>
          <a:endParaRPr lang="en-US" dirty="0"/>
        </a:p>
      </dgm:t>
    </dgm:pt>
    <dgm:pt modelId="{2969B397-B498-4A1D-B892-379CD235C3D4}" type="parTrans" cxnId="{6D83CD65-3CCF-4D07-B951-9FFA2A4CB123}">
      <dgm:prSet/>
      <dgm:spPr/>
      <dgm:t>
        <a:bodyPr/>
        <a:lstStyle/>
        <a:p>
          <a:endParaRPr lang="en-US"/>
        </a:p>
      </dgm:t>
    </dgm:pt>
    <dgm:pt modelId="{BBFCDD15-57C7-4F89-9935-D8674F91BC3E}" type="sibTrans" cxnId="{6D83CD65-3CCF-4D07-B951-9FFA2A4CB123}">
      <dgm:prSet/>
      <dgm:spPr/>
      <dgm:t>
        <a:bodyPr/>
        <a:lstStyle/>
        <a:p>
          <a:endParaRPr lang="en-US"/>
        </a:p>
      </dgm:t>
    </dgm:pt>
    <dgm:pt modelId="{7D4E9B66-EFCC-478C-A410-90B6937E881D}">
      <dgm:prSet phldrT="[Text]"/>
      <dgm:spPr/>
      <dgm:t>
        <a:bodyPr/>
        <a:lstStyle/>
        <a:p>
          <a:r>
            <a:rPr lang="en-US" dirty="0" smtClean="0"/>
            <a:t>Minimum 2GB RAM</a:t>
          </a:r>
          <a:endParaRPr lang="en-US" dirty="0"/>
        </a:p>
      </dgm:t>
    </dgm:pt>
    <dgm:pt modelId="{340278F0-3C50-4A32-98DE-C32BDED77BAF}" type="parTrans" cxnId="{85B7F719-6104-4CE1-913A-2C6452891BC1}">
      <dgm:prSet/>
      <dgm:spPr/>
      <dgm:t>
        <a:bodyPr/>
        <a:lstStyle/>
        <a:p>
          <a:endParaRPr lang="en-US"/>
        </a:p>
      </dgm:t>
    </dgm:pt>
    <dgm:pt modelId="{4DB62A5B-135B-4620-B232-E84E69B46CAD}" type="sibTrans" cxnId="{85B7F719-6104-4CE1-913A-2C6452891BC1}">
      <dgm:prSet/>
      <dgm:spPr/>
      <dgm:t>
        <a:bodyPr/>
        <a:lstStyle/>
        <a:p>
          <a:endParaRPr lang="en-US"/>
        </a:p>
      </dgm:t>
    </dgm:pt>
    <dgm:pt modelId="{E576F330-974C-48BB-9AB1-994B117DFE34}">
      <dgm:prSet phldrT="[Text]"/>
      <dgm:spPr/>
      <dgm:t>
        <a:bodyPr/>
        <a:lstStyle/>
        <a:p>
          <a:r>
            <a:rPr lang="en-US" dirty="0" smtClean="0"/>
            <a:t>Intel P4 or Higher</a:t>
          </a:r>
          <a:endParaRPr lang="en-US" dirty="0"/>
        </a:p>
      </dgm:t>
    </dgm:pt>
    <dgm:pt modelId="{205B6DFE-ADFD-41FA-BF4F-897EF0315799}" type="parTrans" cxnId="{5C82FC29-4A16-4020-A5EA-B7CDFB2691D2}">
      <dgm:prSet/>
      <dgm:spPr/>
      <dgm:t>
        <a:bodyPr/>
        <a:lstStyle/>
        <a:p>
          <a:endParaRPr lang="en-US"/>
        </a:p>
      </dgm:t>
    </dgm:pt>
    <dgm:pt modelId="{C00A1A87-334C-478B-B77C-0F6EFF07E885}" type="sibTrans" cxnId="{5C82FC29-4A16-4020-A5EA-B7CDFB2691D2}">
      <dgm:prSet/>
      <dgm:spPr/>
      <dgm:t>
        <a:bodyPr/>
        <a:lstStyle/>
        <a:p>
          <a:endParaRPr lang="en-US"/>
        </a:p>
      </dgm:t>
    </dgm:pt>
    <dgm:pt modelId="{A4AEBBE1-9CBC-44AE-B38E-76AE75A31974}">
      <dgm:prSet phldrT="[Text]"/>
      <dgm:spPr/>
      <dgm:t>
        <a:bodyPr/>
        <a:lstStyle/>
        <a:p>
          <a:r>
            <a:rPr lang="en-US" dirty="0" smtClean="0"/>
            <a:t>Hard Disk</a:t>
          </a:r>
          <a:endParaRPr lang="en-US" dirty="0"/>
        </a:p>
      </dgm:t>
    </dgm:pt>
    <dgm:pt modelId="{4CA35569-F5E3-4929-8011-85A6123E1986}" type="parTrans" cxnId="{CC54493E-7D04-4BBD-B10B-87D7669F87BE}">
      <dgm:prSet/>
      <dgm:spPr/>
      <dgm:t>
        <a:bodyPr/>
        <a:lstStyle/>
        <a:p>
          <a:endParaRPr lang="en-US"/>
        </a:p>
      </dgm:t>
    </dgm:pt>
    <dgm:pt modelId="{DFFD5BCD-FE78-4DC0-B446-86246F102A1E}" type="sibTrans" cxnId="{CC54493E-7D04-4BBD-B10B-87D7669F87BE}">
      <dgm:prSet/>
      <dgm:spPr/>
      <dgm:t>
        <a:bodyPr/>
        <a:lstStyle/>
        <a:p>
          <a:endParaRPr lang="en-US"/>
        </a:p>
      </dgm:t>
    </dgm:pt>
    <dgm:pt modelId="{E223E4BF-E97A-4FB6-9CA0-462F189E9223}">
      <dgm:prSet phldrT="[Text]"/>
      <dgm:spPr/>
      <dgm:t>
        <a:bodyPr/>
        <a:lstStyle/>
        <a:p>
          <a:r>
            <a:rPr lang="en-US" dirty="0" smtClean="0"/>
            <a:t>80 GB or More</a:t>
          </a:r>
          <a:endParaRPr lang="en-US" dirty="0"/>
        </a:p>
      </dgm:t>
    </dgm:pt>
    <dgm:pt modelId="{DE6403DE-7CA0-4A94-A770-0FC647CFB927}" type="parTrans" cxnId="{4E89B609-E37B-430C-8C99-CACBF385C5D8}">
      <dgm:prSet/>
      <dgm:spPr/>
      <dgm:t>
        <a:bodyPr/>
        <a:lstStyle/>
        <a:p>
          <a:endParaRPr lang="en-US"/>
        </a:p>
      </dgm:t>
    </dgm:pt>
    <dgm:pt modelId="{3EC75921-0992-4C7F-90C2-AEAD2261F2E2}" type="sibTrans" cxnId="{4E89B609-E37B-430C-8C99-CACBF385C5D8}">
      <dgm:prSet/>
      <dgm:spPr/>
      <dgm:t>
        <a:bodyPr/>
        <a:lstStyle/>
        <a:p>
          <a:endParaRPr lang="en-US"/>
        </a:p>
      </dgm:t>
    </dgm:pt>
    <dgm:pt modelId="{954F8AB7-DA50-45D2-A9A6-8B68A3782023}">
      <dgm:prSet/>
      <dgm:spPr/>
      <dgm:t>
        <a:bodyPr/>
        <a:lstStyle/>
        <a:p>
          <a:r>
            <a:rPr lang="en-US" dirty="0" smtClean="0"/>
            <a:t>Software</a:t>
          </a:r>
          <a:endParaRPr lang="en-US" dirty="0"/>
        </a:p>
      </dgm:t>
    </dgm:pt>
    <dgm:pt modelId="{BF1919E8-FBB9-4C25-B4F6-664496CCF194}" type="parTrans" cxnId="{B3BC9CB9-18BC-4034-BD4D-3AEE95C6F145}">
      <dgm:prSet/>
      <dgm:spPr/>
      <dgm:t>
        <a:bodyPr/>
        <a:lstStyle/>
        <a:p>
          <a:endParaRPr lang="en-US"/>
        </a:p>
      </dgm:t>
    </dgm:pt>
    <dgm:pt modelId="{F1036F4D-54A6-4A60-95C9-5567D498F943}" type="sibTrans" cxnId="{B3BC9CB9-18BC-4034-BD4D-3AEE95C6F145}">
      <dgm:prSet/>
      <dgm:spPr/>
      <dgm:t>
        <a:bodyPr/>
        <a:lstStyle/>
        <a:p>
          <a:endParaRPr lang="en-US"/>
        </a:p>
      </dgm:t>
    </dgm:pt>
    <dgm:pt modelId="{6CF7A43A-9D0F-44B0-9BE8-05C4F5EA0E01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smtClean="0"/>
            <a:t>JDK 1.6 or higher, Apache Tomcat Server, MySQL Server , mongo DB</a:t>
          </a:r>
          <a:endParaRPr lang="en-US" dirty="0"/>
        </a:p>
      </dgm:t>
    </dgm:pt>
    <dgm:pt modelId="{F0CF65AF-95E6-4D00-A929-A1F0111EB015}" type="parTrans" cxnId="{E9143604-D179-480F-B7A7-DE811B996574}">
      <dgm:prSet/>
      <dgm:spPr/>
      <dgm:t>
        <a:bodyPr/>
        <a:lstStyle/>
        <a:p>
          <a:endParaRPr lang="en-US"/>
        </a:p>
      </dgm:t>
    </dgm:pt>
    <dgm:pt modelId="{6006BD19-6C67-43B6-957C-2ADC5F08FA7E}" type="sibTrans" cxnId="{E9143604-D179-480F-B7A7-DE811B996574}">
      <dgm:prSet/>
      <dgm:spPr/>
      <dgm:t>
        <a:bodyPr/>
        <a:lstStyle/>
        <a:p>
          <a:endParaRPr lang="en-US"/>
        </a:p>
      </dgm:t>
    </dgm:pt>
    <dgm:pt modelId="{445ACEE8-3FC6-4E2D-9DEE-AD1DADAE5AE7}" type="pres">
      <dgm:prSet presAssocID="{8F2F2B7E-E01E-41FC-AF08-B0A94CF502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8E63FB-03AE-4A37-B4C7-4889E38990DA}" type="pres">
      <dgm:prSet presAssocID="{AEA2EFB3-7321-4115-B85B-D70047B2D9F4}" presName="linNode" presStyleCnt="0"/>
      <dgm:spPr/>
    </dgm:pt>
    <dgm:pt modelId="{6F2F4D17-6BC3-42EC-BC92-F8A0603A686C}" type="pres">
      <dgm:prSet presAssocID="{AEA2EFB3-7321-4115-B85B-D70047B2D9F4}" presName="parentText" presStyleLbl="node1" presStyleIdx="0" presStyleCnt="5" custScaleY="635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FE24-1F70-4092-9F8A-2718B3FC0982}" type="pres">
      <dgm:prSet presAssocID="{AEA2EFB3-7321-4115-B85B-D70047B2D9F4}" presName="descendantText" presStyleLbl="alignAccFollowNode1" presStyleIdx="0" presStyleCnt="3" custScaleY="684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791B9-C7BA-41E6-97DC-626732B6F2EB}" type="pres">
      <dgm:prSet presAssocID="{30FAD5F7-5533-4ED9-8E45-65208BEEFDFB}" presName="sp" presStyleCnt="0"/>
      <dgm:spPr/>
    </dgm:pt>
    <dgm:pt modelId="{5DEB89D8-2715-44CA-89F5-9D13E6F18E11}" type="pres">
      <dgm:prSet presAssocID="{6C2334B1-6276-47A0-8F61-4392AC034C4A}" presName="linNode" presStyleCnt="0"/>
      <dgm:spPr/>
    </dgm:pt>
    <dgm:pt modelId="{0AAE7D45-19B5-40D8-BCC5-A3367551B830}" type="pres">
      <dgm:prSet presAssocID="{6C2334B1-6276-47A0-8F61-4392AC034C4A}" presName="parentText" presStyleLbl="node1" presStyleIdx="1" presStyleCnt="5" custScaleY="471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DEE82-A316-421D-9FF5-7447BF425982}" type="pres">
      <dgm:prSet presAssocID="{6C2334B1-6276-47A0-8F61-4392AC034C4A}" presName="descendantText" presStyleLbl="alignAccFollowNode1" presStyleIdx="1" presStyleCnt="3" custScaleY="57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A46B9B-60ED-4D46-8E19-9C70C148BA4E}" type="pres">
      <dgm:prSet presAssocID="{BBFCDD15-57C7-4F89-9935-D8674F91BC3E}" presName="sp" presStyleCnt="0"/>
      <dgm:spPr/>
    </dgm:pt>
    <dgm:pt modelId="{1E11DABE-DFEB-4BB4-B9ED-E7A899008113}" type="pres">
      <dgm:prSet presAssocID="{A4AEBBE1-9CBC-44AE-B38E-76AE75A31974}" presName="linNode" presStyleCnt="0"/>
      <dgm:spPr/>
    </dgm:pt>
    <dgm:pt modelId="{0F971F9D-4DE9-41AB-83ED-2068921A9286}" type="pres">
      <dgm:prSet presAssocID="{A4AEBBE1-9CBC-44AE-B38E-76AE75A31974}" presName="parentText" presStyleLbl="node1" presStyleIdx="2" presStyleCnt="5" custScaleY="2926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429B6-AD86-4B0F-AAC9-9CFE70695994}" type="pres">
      <dgm:prSet presAssocID="{A4AEBBE1-9CBC-44AE-B38E-76AE75A31974}" presName="descendantText" presStyleLbl="alignAccFollowNode1" presStyleIdx="2" presStyleCnt="3" custScaleY="33278" custLinFactNeighborX="0" custLinFactNeighborY="7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73A19-A2D4-47B3-BFC5-8B44663578CE}" type="pres">
      <dgm:prSet presAssocID="{DFFD5BCD-FE78-4DC0-B446-86246F102A1E}" presName="sp" presStyleCnt="0"/>
      <dgm:spPr/>
    </dgm:pt>
    <dgm:pt modelId="{A872B0C5-65A7-4D09-98D0-C67B84CE968A}" type="pres">
      <dgm:prSet presAssocID="{954F8AB7-DA50-45D2-A9A6-8B68A3782023}" presName="linNode" presStyleCnt="0"/>
      <dgm:spPr/>
    </dgm:pt>
    <dgm:pt modelId="{65B3FFAE-65AE-465B-B97A-0CD2C275420F}" type="pres">
      <dgm:prSet presAssocID="{954F8AB7-DA50-45D2-A9A6-8B68A3782023}" presName="parentText" presStyleLbl="node1" presStyleIdx="3" presStyleCnt="5" custScaleY="82484" custLinFactNeighborY="69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B1D701-9147-4B3A-86DC-966727E98FEC}" type="pres">
      <dgm:prSet presAssocID="{F1036F4D-54A6-4A60-95C9-5567D498F943}" presName="sp" presStyleCnt="0"/>
      <dgm:spPr/>
    </dgm:pt>
    <dgm:pt modelId="{DA854240-0C03-4811-B5CB-2E2121131D7A}" type="pres">
      <dgm:prSet presAssocID="{6CF7A43A-9D0F-44B0-9BE8-05C4F5EA0E01}" presName="linNode" presStyleCnt="0"/>
      <dgm:spPr/>
    </dgm:pt>
    <dgm:pt modelId="{53E9B3A2-E0AD-48BB-9D5D-CC92518CDE3F}" type="pres">
      <dgm:prSet presAssocID="{6CF7A43A-9D0F-44B0-9BE8-05C4F5EA0E01}" presName="parentText" presStyleLbl="node1" presStyleIdx="4" presStyleCnt="5" custScaleX="177778" custScaleY="77324" custLinFactX="2778" custLinFactNeighborX="100000" custLinFactNeighborY="-799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44CFFC-1CEF-4E20-879D-A1E72940E4F4}" type="presOf" srcId="{7D4E9B66-EFCC-478C-A410-90B6937E881D}" destId="{553DEE82-A316-421D-9FF5-7447BF425982}" srcOrd="0" destOrd="0" presId="urn:microsoft.com/office/officeart/2005/8/layout/vList5"/>
    <dgm:cxn modelId="{7EC1849F-2494-433C-9B39-6AFDF6D26199}" srcId="{8F2F2B7E-E01E-41FC-AF08-B0A94CF502E6}" destId="{AEA2EFB3-7321-4115-B85B-D70047B2D9F4}" srcOrd="0" destOrd="0" parTransId="{1011E539-5ABA-480C-8B92-36743C8C5D7E}" sibTransId="{30FAD5F7-5533-4ED9-8E45-65208BEEFDFB}"/>
    <dgm:cxn modelId="{E9143604-D179-480F-B7A7-DE811B996574}" srcId="{8F2F2B7E-E01E-41FC-AF08-B0A94CF502E6}" destId="{6CF7A43A-9D0F-44B0-9BE8-05C4F5EA0E01}" srcOrd="4" destOrd="0" parTransId="{F0CF65AF-95E6-4D00-A929-A1F0111EB015}" sibTransId="{6006BD19-6C67-43B6-957C-2ADC5F08FA7E}"/>
    <dgm:cxn modelId="{5C82FC29-4A16-4020-A5EA-B7CDFB2691D2}" srcId="{6C2334B1-6276-47A0-8F61-4392AC034C4A}" destId="{E576F330-974C-48BB-9AB1-994B117DFE34}" srcOrd="1" destOrd="0" parTransId="{205B6DFE-ADFD-41FA-BF4F-897EF0315799}" sibTransId="{C00A1A87-334C-478B-B77C-0F6EFF07E885}"/>
    <dgm:cxn modelId="{12F9DC46-D379-4842-8AD9-2C80CEFE55FA}" type="presOf" srcId="{E223E4BF-E97A-4FB6-9CA0-462F189E9223}" destId="{1D1429B6-AD86-4B0F-AAC9-9CFE70695994}" srcOrd="0" destOrd="0" presId="urn:microsoft.com/office/officeart/2005/8/layout/vList5"/>
    <dgm:cxn modelId="{B3BC9CB9-18BC-4034-BD4D-3AEE95C6F145}" srcId="{8F2F2B7E-E01E-41FC-AF08-B0A94CF502E6}" destId="{954F8AB7-DA50-45D2-A9A6-8B68A3782023}" srcOrd="3" destOrd="0" parTransId="{BF1919E8-FBB9-4C25-B4F6-664496CCF194}" sibTransId="{F1036F4D-54A6-4A60-95C9-5567D498F943}"/>
    <dgm:cxn modelId="{05487279-C790-47B1-9B66-4C4B4218797D}" type="presOf" srcId="{E576F330-974C-48BB-9AB1-994B117DFE34}" destId="{553DEE82-A316-421D-9FF5-7447BF425982}" srcOrd="0" destOrd="1" presId="urn:microsoft.com/office/officeart/2005/8/layout/vList5"/>
    <dgm:cxn modelId="{85B7F719-6104-4CE1-913A-2C6452891BC1}" srcId="{6C2334B1-6276-47A0-8F61-4392AC034C4A}" destId="{7D4E9B66-EFCC-478C-A410-90B6937E881D}" srcOrd="0" destOrd="0" parTransId="{340278F0-3C50-4A32-98DE-C32BDED77BAF}" sibTransId="{4DB62A5B-135B-4620-B232-E84E69B46CAD}"/>
    <dgm:cxn modelId="{4621A256-A7BD-4CB9-9989-8A6639C55528}" srcId="{AEA2EFB3-7321-4115-B85B-D70047B2D9F4}" destId="{4331B5F0-03E9-4BFB-AE1E-3A07321FC9CE}" srcOrd="0" destOrd="0" parTransId="{F44FDEB0-5DB0-4106-93F0-BA54481B1159}" sibTransId="{2EDA58B1-B41A-4326-B348-763D79EA616C}"/>
    <dgm:cxn modelId="{8FD22CC7-9A10-459F-A040-2D063ED611A6}" type="presOf" srcId="{6C2334B1-6276-47A0-8F61-4392AC034C4A}" destId="{0AAE7D45-19B5-40D8-BCC5-A3367551B830}" srcOrd="0" destOrd="0" presId="urn:microsoft.com/office/officeart/2005/8/layout/vList5"/>
    <dgm:cxn modelId="{65325140-80A6-473C-BCAE-C3785CF2628D}" type="presOf" srcId="{4331B5F0-03E9-4BFB-AE1E-3A07321FC9CE}" destId="{68A7FE24-1F70-4092-9F8A-2718B3FC0982}" srcOrd="0" destOrd="0" presId="urn:microsoft.com/office/officeart/2005/8/layout/vList5"/>
    <dgm:cxn modelId="{B2E318A1-15D4-4E4B-9AC2-093DD106C237}" type="presOf" srcId="{6CF7A43A-9D0F-44B0-9BE8-05C4F5EA0E01}" destId="{53E9B3A2-E0AD-48BB-9D5D-CC92518CDE3F}" srcOrd="0" destOrd="0" presId="urn:microsoft.com/office/officeart/2005/8/layout/vList5"/>
    <dgm:cxn modelId="{8751DA66-A077-4024-8B3F-48B0A810FFDA}" type="presOf" srcId="{954F8AB7-DA50-45D2-A9A6-8B68A3782023}" destId="{65B3FFAE-65AE-465B-B97A-0CD2C275420F}" srcOrd="0" destOrd="0" presId="urn:microsoft.com/office/officeart/2005/8/layout/vList5"/>
    <dgm:cxn modelId="{6D83CD65-3CCF-4D07-B951-9FFA2A4CB123}" srcId="{8F2F2B7E-E01E-41FC-AF08-B0A94CF502E6}" destId="{6C2334B1-6276-47A0-8F61-4392AC034C4A}" srcOrd="1" destOrd="0" parTransId="{2969B397-B498-4A1D-B892-379CD235C3D4}" sibTransId="{BBFCDD15-57C7-4F89-9935-D8674F91BC3E}"/>
    <dgm:cxn modelId="{DABC5852-B8C1-486C-BF8A-8A9E41C0B397}" type="presOf" srcId="{8F2F2B7E-E01E-41FC-AF08-B0A94CF502E6}" destId="{445ACEE8-3FC6-4E2D-9DEE-AD1DADAE5AE7}" srcOrd="0" destOrd="0" presId="urn:microsoft.com/office/officeart/2005/8/layout/vList5"/>
    <dgm:cxn modelId="{06F4F499-6ABE-47CA-B947-17363B796A48}" type="presOf" srcId="{AEA2EFB3-7321-4115-B85B-D70047B2D9F4}" destId="{6F2F4D17-6BC3-42EC-BC92-F8A0603A686C}" srcOrd="0" destOrd="0" presId="urn:microsoft.com/office/officeart/2005/8/layout/vList5"/>
    <dgm:cxn modelId="{CC54493E-7D04-4BBD-B10B-87D7669F87BE}" srcId="{8F2F2B7E-E01E-41FC-AF08-B0A94CF502E6}" destId="{A4AEBBE1-9CBC-44AE-B38E-76AE75A31974}" srcOrd="2" destOrd="0" parTransId="{4CA35569-F5E3-4929-8011-85A6123E1986}" sibTransId="{DFFD5BCD-FE78-4DC0-B446-86246F102A1E}"/>
    <dgm:cxn modelId="{E569EE7C-8FA4-4DE1-B4BE-D97643C87B5F}" type="presOf" srcId="{A4AEBBE1-9CBC-44AE-B38E-76AE75A31974}" destId="{0F971F9D-4DE9-41AB-83ED-2068921A9286}" srcOrd="0" destOrd="0" presId="urn:microsoft.com/office/officeart/2005/8/layout/vList5"/>
    <dgm:cxn modelId="{4E89B609-E37B-430C-8C99-CACBF385C5D8}" srcId="{A4AEBBE1-9CBC-44AE-B38E-76AE75A31974}" destId="{E223E4BF-E97A-4FB6-9CA0-462F189E9223}" srcOrd="0" destOrd="0" parTransId="{DE6403DE-7CA0-4A94-A770-0FC647CFB927}" sibTransId="{3EC75921-0992-4C7F-90C2-AEAD2261F2E2}"/>
    <dgm:cxn modelId="{1A03996C-763D-493A-B892-BDF55F676F2C}" type="presParOf" srcId="{445ACEE8-3FC6-4E2D-9DEE-AD1DADAE5AE7}" destId="{F48E63FB-03AE-4A37-B4C7-4889E38990DA}" srcOrd="0" destOrd="0" presId="urn:microsoft.com/office/officeart/2005/8/layout/vList5"/>
    <dgm:cxn modelId="{1BB2CA39-0B6C-41A8-A048-14193BCF436F}" type="presParOf" srcId="{F48E63FB-03AE-4A37-B4C7-4889E38990DA}" destId="{6F2F4D17-6BC3-42EC-BC92-F8A0603A686C}" srcOrd="0" destOrd="0" presId="urn:microsoft.com/office/officeart/2005/8/layout/vList5"/>
    <dgm:cxn modelId="{88A79296-9763-405E-9566-6EE665C0571F}" type="presParOf" srcId="{F48E63FB-03AE-4A37-B4C7-4889E38990DA}" destId="{68A7FE24-1F70-4092-9F8A-2718B3FC0982}" srcOrd="1" destOrd="0" presId="urn:microsoft.com/office/officeart/2005/8/layout/vList5"/>
    <dgm:cxn modelId="{E81EF3A9-A62C-4FDB-BE5F-EFC1308EA806}" type="presParOf" srcId="{445ACEE8-3FC6-4E2D-9DEE-AD1DADAE5AE7}" destId="{41E791B9-C7BA-41E6-97DC-626732B6F2EB}" srcOrd="1" destOrd="0" presId="urn:microsoft.com/office/officeart/2005/8/layout/vList5"/>
    <dgm:cxn modelId="{39E4CB36-286F-46FB-B9C3-3B2705CB32FB}" type="presParOf" srcId="{445ACEE8-3FC6-4E2D-9DEE-AD1DADAE5AE7}" destId="{5DEB89D8-2715-44CA-89F5-9D13E6F18E11}" srcOrd="2" destOrd="0" presId="urn:microsoft.com/office/officeart/2005/8/layout/vList5"/>
    <dgm:cxn modelId="{711C5322-8B2F-4490-9E66-C52B7371497C}" type="presParOf" srcId="{5DEB89D8-2715-44CA-89F5-9D13E6F18E11}" destId="{0AAE7D45-19B5-40D8-BCC5-A3367551B830}" srcOrd="0" destOrd="0" presId="urn:microsoft.com/office/officeart/2005/8/layout/vList5"/>
    <dgm:cxn modelId="{DDF22155-2470-4FA6-8F2A-8783C29F0E3B}" type="presParOf" srcId="{5DEB89D8-2715-44CA-89F5-9D13E6F18E11}" destId="{553DEE82-A316-421D-9FF5-7447BF425982}" srcOrd="1" destOrd="0" presId="urn:microsoft.com/office/officeart/2005/8/layout/vList5"/>
    <dgm:cxn modelId="{F8304762-2B55-4707-97DF-D1C1D303E92D}" type="presParOf" srcId="{445ACEE8-3FC6-4E2D-9DEE-AD1DADAE5AE7}" destId="{88A46B9B-60ED-4D46-8E19-9C70C148BA4E}" srcOrd="3" destOrd="0" presId="urn:microsoft.com/office/officeart/2005/8/layout/vList5"/>
    <dgm:cxn modelId="{B5FC4894-8E43-4E9B-A5F2-45E690956147}" type="presParOf" srcId="{445ACEE8-3FC6-4E2D-9DEE-AD1DADAE5AE7}" destId="{1E11DABE-DFEB-4BB4-B9ED-E7A899008113}" srcOrd="4" destOrd="0" presId="urn:microsoft.com/office/officeart/2005/8/layout/vList5"/>
    <dgm:cxn modelId="{0E50179A-F93A-4E84-B0F7-A2AEF132E03A}" type="presParOf" srcId="{1E11DABE-DFEB-4BB4-B9ED-E7A899008113}" destId="{0F971F9D-4DE9-41AB-83ED-2068921A9286}" srcOrd="0" destOrd="0" presId="urn:microsoft.com/office/officeart/2005/8/layout/vList5"/>
    <dgm:cxn modelId="{B2E9F4C1-9257-4909-B91F-315BBFBECB17}" type="presParOf" srcId="{1E11DABE-DFEB-4BB4-B9ED-E7A899008113}" destId="{1D1429B6-AD86-4B0F-AAC9-9CFE70695994}" srcOrd="1" destOrd="0" presId="urn:microsoft.com/office/officeart/2005/8/layout/vList5"/>
    <dgm:cxn modelId="{80A2248E-BF5C-4D9B-9D12-7509CF65E4E9}" type="presParOf" srcId="{445ACEE8-3FC6-4E2D-9DEE-AD1DADAE5AE7}" destId="{16773A19-A2D4-47B3-BFC5-8B44663578CE}" srcOrd="5" destOrd="0" presId="urn:microsoft.com/office/officeart/2005/8/layout/vList5"/>
    <dgm:cxn modelId="{918628BC-4512-47B3-8ECE-0137B97A8654}" type="presParOf" srcId="{445ACEE8-3FC6-4E2D-9DEE-AD1DADAE5AE7}" destId="{A872B0C5-65A7-4D09-98D0-C67B84CE968A}" srcOrd="6" destOrd="0" presId="urn:microsoft.com/office/officeart/2005/8/layout/vList5"/>
    <dgm:cxn modelId="{6FEBF59D-08A9-4AEB-95A8-80A729E0CE1C}" type="presParOf" srcId="{A872B0C5-65A7-4D09-98D0-C67B84CE968A}" destId="{65B3FFAE-65AE-465B-B97A-0CD2C275420F}" srcOrd="0" destOrd="0" presId="urn:microsoft.com/office/officeart/2005/8/layout/vList5"/>
    <dgm:cxn modelId="{0D89D1B4-3596-4F59-BAFB-B58A5CAF2816}" type="presParOf" srcId="{445ACEE8-3FC6-4E2D-9DEE-AD1DADAE5AE7}" destId="{2CB1D701-9147-4B3A-86DC-966727E98FEC}" srcOrd="7" destOrd="0" presId="urn:microsoft.com/office/officeart/2005/8/layout/vList5"/>
    <dgm:cxn modelId="{6B1C8D73-2406-439F-AEB8-F939BE1F039F}" type="presParOf" srcId="{445ACEE8-3FC6-4E2D-9DEE-AD1DADAE5AE7}" destId="{DA854240-0C03-4811-B5CB-2E2121131D7A}" srcOrd="8" destOrd="0" presId="urn:microsoft.com/office/officeart/2005/8/layout/vList5"/>
    <dgm:cxn modelId="{A69B4EEA-CEC3-4194-8674-1FF68FE52654}" type="presParOf" srcId="{DA854240-0C03-4811-B5CB-2E2121131D7A}" destId="{53E9B3A2-E0AD-48BB-9D5D-CC92518CDE3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7FE24-1F70-4092-9F8A-2718B3FC0982}">
      <dsp:nvSpPr>
        <dsp:cNvPr id="0" name=""/>
        <dsp:cNvSpPr/>
      </dsp:nvSpPr>
      <dsp:spPr>
        <a:xfrm rot="5400000">
          <a:off x="4783783" y="-1975359"/>
          <a:ext cx="795632" cy="48768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Windows XP, Windows 7,    Windows 8,Linux,Mac,Solaris</a:t>
          </a:r>
          <a:endParaRPr lang="en-US" sz="1700" kern="1200" dirty="0"/>
        </a:p>
      </dsp:txBody>
      <dsp:txXfrm rot="-5400000">
        <a:off x="2743199" y="104065"/>
        <a:ext cx="4837960" cy="717952"/>
      </dsp:txXfrm>
    </dsp:sp>
    <dsp:sp modelId="{6F2F4D17-6BC3-42EC-BC92-F8A0603A686C}">
      <dsp:nvSpPr>
        <dsp:cNvPr id="0" name=""/>
        <dsp:cNvSpPr/>
      </dsp:nvSpPr>
      <dsp:spPr>
        <a:xfrm>
          <a:off x="0" y="1140"/>
          <a:ext cx="2743200" cy="923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Operating System</a:t>
          </a:r>
          <a:endParaRPr lang="en-US" sz="2100" kern="1200" dirty="0"/>
        </a:p>
      </dsp:txBody>
      <dsp:txXfrm>
        <a:off x="45096" y="46236"/>
        <a:ext cx="2653008" cy="833608"/>
      </dsp:txXfrm>
    </dsp:sp>
    <dsp:sp modelId="{553DEE82-A316-421D-9FF5-7447BF425982}">
      <dsp:nvSpPr>
        <dsp:cNvPr id="0" name=""/>
        <dsp:cNvSpPr/>
      </dsp:nvSpPr>
      <dsp:spPr>
        <a:xfrm rot="5400000">
          <a:off x="4849276" y="-1098251"/>
          <a:ext cx="664646" cy="48768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Minimum 2GB RAM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Intel P4 or Higher</a:t>
          </a:r>
          <a:endParaRPr lang="en-US" sz="1700" kern="1200" dirty="0"/>
        </a:p>
      </dsp:txBody>
      <dsp:txXfrm rot="-5400000">
        <a:off x="2743200" y="1040270"/>
        <a:ext cx="4844355" cy="599756"/>
      </dsp:txXfrm>
    </dsp:sp>
    <dsp:sp modelId="{0AAE7D45-19B5-40D8-BCC5-A3367551B830}">
      <dsp:nvSpPr>
        <dsp:cNvPr id="0" name=""/>
        <dsp:cNvSpPr/>
      </dsp:nvSpPr>
      <dsp:spPr>
        <a:xfrm>
          <a:off x="0" y="997569"/>
          <a:ext cx="2743200" cy="6851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RAM &amp; CPU</a:t>
          </a:r>
          <a:endParaRPr lang="en-US" sz="2100" kern="1200" dirty="0"/>
        </a:p>
      </dsp:txBody>
      <dsp:txXfrm>
        <a:off x="33447" y="1031016"/>
        <a:ext cx="2676306" cy="618265"/>
      </dsp:txXfrm>
    </dsp:sp>
    <dsp:sp modelId="{1D1429B6-AD86-4B0F-AAC9-9CFE70695994}">
      <dsp:nvSpPr>
        <dsp:cNvPr id="0" name=""/>
        <dsp:cNvSpPr/>
      </dsp:nvSpPr>
      <dsp:spPr>
        <a:xfrm rot="5400000">
          <a:off x="4988246" y="-461283"/>
          <a:ext cx="386706" cy="48768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80 GB or More</a:t>
          </a:r>
          <a:endParaRPr lang="en-US" sz="1700" kern="1200" dirty="0"/>
        </a:p>
      </dsp:txBody>
      <dsp:txXfrm rot="-5400000">
        <a:off x="2743200" y="1802640"/>
        <a:ext cx="4857923" cy="348952"/>
      </dsp:txXfrm>
    </dsp:sp>
    <dsp:sp modelId="{0F971F9D-4DE9-41AB-83ED-2068921A9286}">
      <dsp:nvSpPr>
        <dsp:cNvPr id="0" name=""/>
        <dsp:cNvSpPr/>
      </dsp:nvSpPr>
      <dsp:spPr>
        <a:xfrm>
          <a:off x="0" y="1755356"/>
          <a:ext cx="2743200" cy="4251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Hard Disk</a:t>
          </a:r>
          <a:endParaRPr lang="en-US" sz="2100" kern="1200" dirty="0"/>
        </a:p>
      </dsp:txBody>
      <dsp:txXfrm>
        <a:off x="20753" y="1776109"/>
        <a:ext cx="2701694" cy="383629"/>
      </dsp:txXfrm>
    </dsp:sp>
    <dsp:sp modelId="{65B3FFAE-65AE-465B-B97A-0CD2C275420F}">
      <dsp:nvSpPr>
        <dsp:cNvPr id="0" name=""/>
        <dsp:cNvSpPr/>
      </dsp:nvSpPr>
      <dsp:spPr>
        <a:xfrm>
          <a:off x="0" y="2354218"/>
          <a:ext cx="2743200" cy="1198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Software</a:t>
          </a:r>
          <a:endParaRPr lang="en-US" sz="2100" kern="1200" dirty="0"/>
        </a:p>
      </dsp:txBody>
      <dsp:txXfrm>
        <a:off x="58488" y="2412706"/>
        <a:ext cx="2626224" cy="1081155"/>
      </dsp:txXfrm>
    </dsp:sp>
    <dsp:sp modelId="{53E9B3A2-E0AD-48BB-9D5D-CC92518CDE3F}">
      <dsp:nvSpPr>
        <dsp:cNvPr id="0" name=""/>
        <dsp:cNvSpPr/>
      </dsp:nvSpPr>
      <dsp:spPr>
        <a:xfrm>
          <a:off x="2743193" y="2362193"/>
          <a:ext cx="4876806" cy="1123179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JDK 1.6 or higher, Apache Tomcat Server, MySQL Server , mongo DB</a:t>
          </a:r>
          <a:endParaRPr lang="en-US" sz="2100" kern="1200" dirty="0"/>
        </a:p>
      </dsp:txBody>
      <dsp:txXfrm>
        <a:off x="2798022" y="2417022"/>
        <a:ext cx="4767148" cy="1013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C50B-528C-4C23-97E9-04A4931EA2ED}" type="datetimeFigureOut">
              <a:rPr lang="en-US" smtClean="0"/>
              <a:t>5/28/2012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7EC9-D896-430F-9C46-21DCB011F34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C50B-528C-4C23-97E9-04A4931EA2ED}" type="datetimeFigureOut">
              <a:rPr lang="en-US" smtClean="0"/>
              <a:t>5/28/2012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7EC9-D896-430F-9C46-21DCB011F34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C50B-528C-4C23-97E9-04A4931EA2ED}" type="datetimeFigureOut">
              <a:rPr lang="en-US" smtClean="0"/>
              <a:t>5/28/2012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7EC9-D896-430F-9C46-21DCB011F34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C50B-528C-4C23-97E9-04A4931EA2ED}" type="datetimeFigureOut">
              <a:rPr lang="en-US" smtClean="0"/>
              <a:t>5/28/2012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7EC9-D896-430F-9C46-21DCB011F34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C50B-528C-4C23-97E9-04A4931EA2ED}" type="datetimeFigureOut">
              <a:rPr lang="en-US" smtClean="0"/>
              <a:t>5/28/2012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7EC9-D896-430F-9C46-21DCB011F34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C50B-528C-4C23-97E9-04A4931EA2ED}" type="datetimeFigureOut">
              <a:rPr lang="en-US" smtClean="0"/>
              <a:t>5/28/2012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7EC9-D896-430F-9C46-21DCB011F34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C50B-528C-4C23-97E9-04A4931EA2ED}" type="datetimeFigureOut">
              <a:rPr lang="en-US" smtClean="0"/>
              <a:t>5/28/2012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7EC9-D896-430F-9C46-21DCB011F34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C50B-528C-4C23-97E9-04A4931EA2ED}" type="datetimeFigureOut">
              <a:rPr lang="en-US" smtClean="0"/>
              <a:t>5/28/2012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7EC9-D896-430F-9C46-21DCB011F34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C50B-528C-4C23-97E9-04A4931EA2ED}" type="datetimeFigureOut">
              <a:rPr lang="en-US" smtClean="0"/>
              <a:t>5/28/2012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7EC9-D896-430F-9C46-21DCB011F34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C50B-528C-4C23-97E9-04A4931EA2ED}" type="datetimeFigureOut">
              <a:rPr lang="en-US" smtClean="0"/>
              <a:t>5/28/2012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7EC9-D896-430F-9C46-21DCB011F3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C50B-528C-4C23-97E9-04A4931EA2ED}" type="datetimeFigureOut">
              <a:rPr lang="en-US" smtClean="0"/>
              <a:t>5/28/2012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E7EC9-D896-430F-9C46-21DCB011F3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1DE7EC9-D896-430F-9C46-21DCB011F3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CA7C50B-528C-4C23-97E9-04A4931EA2ED}" type="datetimeFigureOut">
              <a:rPr lang="en-US" smtClean="0"/>
              <a:t>5/28/2012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2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23.xml"/><Relationship Id="rId5" Type="http://schemas.openxmlformats.org/officeDocument/2006/relationships/slide" Target="slide6.xml"/><Relationship Id="rId10" Type="http://schemas.openxmlformats.org/officeDocument/2006/relationships/slide" Target="slide22.xml"/><Relationship Id="rId4" Type="http://schemas.openxmlformats.org/officeDocument/2006/relationships/slide" Target="slide5.xml"/><Relationship Id="rId9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ctivemq.apache.org/" TargetMode="External"/><Relationship Id="rId2" Type="http://schemas.openxmlformats.org/officeDocument/2006/relationships/hyperlink" Target="http://www.bonrix.co.in/smpp/32/smsc.zi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localhost:8080/SMSCGateway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Bonrix SMPP Gateway 1.0.1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38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82"/>
            <a:ext cx="7620000" cy="563562"/>
          </a:xfrm>
        </p:spPr>
        <p:txBody>
          <a:bodyPr/>
          <a:lstStyle/>
          <a:p>
            <a:r>
              <a:rPr lang="en-US" dirty="0" smtClean="0"/>
              <a:t>Login</a:t>
            </a:r>
            <a:endParaRPr lang="en-US" dirty="0"/>
          </a:p>
        </p:txBody>
      </p:sp>
      <p:pic>
        <p:nvPicPr>
          <p:cNvPr id="2050" name="Picture 2" descr="D:\SMSC-Documentation\HTML5-ppt\index_files\Logi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1534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05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609600"/>
          </a:xfrm>
        </p:spPr>
        <p:txBody>
          <a:bodyPr/>
          <a:lstStyle/>
          <a:p>
            <a:r>
              <a:rPr lang="en-US" dirty="0" smtClean="0"/>
              <a:t>Users</a:t>
            </a:r>
            <a:endParaRPr lang="en-US" dirty="0"/>
          </a:p>
        </p:txBody>
      </p:sp>
      <p:pic>
        <p:nvPicPr>
          <p:cNvPr id="3074" name="Picture 2" descr="D:\SMSC-Documentation\HTML5-ppt\index_files\User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2296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52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639762"/>
          </a:xfrm>
        </p:spPr>
        <p:txBody>
          <a:bodyPr/>
          <a:lstStyle/>
          <a:p>
            <a:r>
              <a:rPr lang="en-US" dirty="0" smtClean="0"/>
              <a:t>Add New User</a:t>
            </a:r>
            <a:endParaRPr lang="en-US" dirty="0"/>
          </a:p>
        </p:txBody>
      </p:sp>
      <p:pic>
        <p:nvPicPr>
          <p:cNvPr id="4098" name="Picture 2" descr="D:\SMSC-Documentation\HTML5-ppt\index_files\AddNewUse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153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92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639762"/>
          </a:xfrm>
        </p:spPr>
        <p:txBody>
          <a:bodyPr/>
          <a:lstStyle/>
          <a:p>
            <a:r>
              <a:rPr lang="en-US" dirty="0" smtClean="0"/>
              <a:t>Edit User</a:t>
            </a:r>
            <a:endParaRPr lang="en-US" dirty="0"/>
          </a:p>
        </p:txBody>
      </p:sp>
      <p:pic>
        <p:nvPicPr>
          <p:cNvPr id="5123" name="Picture 3" descr="D:\SMSC-Documentation\HTML5-ppt\index_files\EditUse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153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22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620000" cy="639762"/>
          </a:xfrm>
        </p:spPr>
        <p:txBody>
          <a:bodyPr/>
          <a:lstStyle/>
          <a:p>
            <a:r>
              <a:rPr lang="en-US" dirty="0" smtClean="0"/>
              <a:t>Settings</a:t>
            </a:r>
            <a:endParaRPr lang="en-US" dirty="0"/>
          </a:p>
        </p:txBody>
      </p:sp>
      <p:pic>
        <p:nvPicPr>
          <p:cNvPr id="6146" name="Picture 2" descr="D:\SMSC-Documentation\HTML5-ppt\index_files\Setting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838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38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7620000" cy="563562"/>
          </a:xfrm>
        </p:spPr>
        <p:txBody>
          <a:bodyPr/>
          <a:lstStyle/>
          <a:p>
            <a:r>
              <a:rPr lang="en-US" dirty="0" smtClean="0"/>
              <a:t>Add New Settings</a:t>
            </a:r>
            <a:endParaRPr lang="en-US" dirty="0"/>
          </a:p>
        </p:txBody>
      </p:sp>
      <p:pic>
        <p:nvPicPr>
          <p:cNvPr id="7170" name="Picture 2" descr="D:\SMSC-Documentation\HTML5-ppt\index_files\AddNewSetting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83058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31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7620000" cy="487362"/>
          </a:xfrm>
        </p:spPr>
        <p:txBody>
          <a:bodyPr/>
          <a:lstStyle/>
          <a:p>
            <a:r>
              <a:rPr lang="en-US" dirty="0" smtClean="0"/>
              <a:t>Edit Settings</a:t>
            </a:r>
            <a:endParaRPr lang="en-US" dirty="0"/>
          </a:p>
        </p:txBody>
      </p:sp>
      <p:pic>
        <p:nvPicPr>
          <p:cNvPr id="8194" name="Picture 2" descr="D:\SMSC-Documentation\HTML5-ppt\index_files\EditSetting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83058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87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7620000" cy="639762"/>
          </a:xfrm>
        </p:spPr>
        <p:txBody>
          <a:bodyPr/>
          <a:lstStyle/>
          <a:p>
            <a:r>
              <a:rPr lang="en-US" dirty="0" smtClean="0"/>
              <a:t>Report Home Screen</a:t>
            </a:r>
            <a:endParaRPr lang="en-US" dirty="0"/>
          </a:p>
        </p:txBody>
      </p:sp>
      <p:pic>
        <p:nvPicPr>
          <p:cNvPr id="5122" name="Picture 2" descr="D:\SMSC-Documentation\Report-hom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82296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25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620000" cy="609600"/>
          </a:xfrm>
        </p:spPr>
        <p:txBody>
          <a:bodyPr/>
          <a:lstStyle/>
          <a:p>
            <a:r>
              <a:rPr lang="en-US" sz="4000" dirty="0" smtClean="0"/>
              <a:t>Report-Get Zip file as search result</a:t>
            </a:r>
            <a:endParaRPr lang="en-US" sz="4000" dirty="0"/>
          </a:p>
        </p:txBody>
      </p:sp>
      <p:pic>
        <p:nvPicPr>
          <p:cNvPr id="6146" name="Picture 2" descr="D:\SMSC-Documentation\GetSingleZip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82296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30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609600"/>
          </a:xfrm>
        </p:spPr>
        <p:txBody>
          <a:bodyPr/>
          <a:lstStyle/>
          <a:p>
            <a:r>
              <a:rPr lang="en-US" sz="3600" dirty="0" smtClean="0"/>
              <a:t>Report-Get Search Result as Table</a:t>
            </a:r>
            <a:endParaRPr lang="en-US" sz="3600" dirty="0"/>
          </a:p>
        </p:txBody>
      </p:sp>
      <p:pic>
        <p:nvPicPr>
          <p:cNvPr id="7170" name="Picture 2" descr="D:\SMSC-Documentation\Report-GetLis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83058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73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74000">
              <a:schemeClr val="bg1">
                <a:tint val="94000"/>
                <a:shade val="94000"/>
                <a:satMod val="128000"/>
                <a:lumMod val="100000"/>
              </a:schemeClr>
            </a:gs>
            <a:gs pos="100000">
              <a:schemeClr val="bg1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379709"/>
              </p:ext>
            </p:extLst>
          </p:nvPr>
        </p:nvGraphicFramePr>
        <p:xfrm>
          <a:off x="1066800" y="457200"/>
          <a:ext cx="6096000" cy="605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5041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Index</a:t>
                      </a:r>
                      <a:endParaRPr lang="en-US" dirty="0"/>
                    </a:p>
                  </a:txBody>
                  <a:tcPr/>
                </a:tc>
              </a:tr>
              <a:tr h="504190"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" action="ppaction://hlinksldjump"/>
                        </a:rPr>
                        <a:t>Introduction</a:t>
                      </a:r>
                      <a:endParaRPr lang="en-US" dirty="0"/>
                    </a:p>
                  </a:txBody>
                  <a:tcPr/>
                </a:tc>
              </a:tr>
              <a:tr h="504190"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3" action="ppaction://hlinksldjump"/>
                        </a:rPr>
                        <a:t>Architecture</a:t>
                      </a:r>
                      <a:r>
                        <a:rPr lang="en-US" baseline="0" dirty="0" smtClean="0">
                          <a:hlinkClick r:id="rId3" action="ppaction://hlinksldjump"/>
                        </a:rPr>
                        <a:t> diagram</a:t>
                      </a:r>
                      <a:endParaRPr lang="en-US" dirty="0"/>
                    </a:p>
                  </a:txBody>
                  <a:tcPr/>
                </a:tc>
              </a:tr>
              <a:tr h="504190"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4" action="ppaction://hlinksldjump"/>
                        </a:rPr>
                        <a:t>Set</a:t>
                      </a:r>
                      <a:r>
                        <a:rPr lang="en-US" baseline="0" dirty="0" smtClean="0">
                          <a:hlinkClick r:id="rId4" action="ppaction://hlinksldjump"/>
                        </a:rPr>
                        <a:t> up diagram</a:t>
                      </a:r>
                      <a:endParaRPr lang="en-US" dirty="0"/>
                    </a:p>
                  </a:txBody>
                  <a:tcPr/>
                </a:tc>
              </a:tr>
              <a:tr h="504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hlinkClick r:id="rId5" action="ppaction://hlinksldjump"/>
                        </a:rPr>
                        <a:t>System</a:t>
                      </a:r>
                      <a:r>
                        <a:rPr lang="en-US" baseline="0" dirty="0" smtClean="0">
                          <a:hlinkClick r:id="rId5" action="ppaction://hlinksldjump"/>
                        </a:rPr>
                        <a:t> &amp; Software Requirements</a:t>
                      </a:r>
                      <a:endParaRPr lang="en-US" dirty="0" smtClean="0"/>
                    </a:p>
                  </a:txBody>
                  <a:tcPr/>
                </a:tc>
              </a:tr>
              <a:tr h="504190"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6" action="ppaction://hlinksldjump"/>
                        </a:rPr>
                        <a:t>Installation</a:t>
                      </a:r>
                      <a:endParaRPr lang="en-US" dirty="0"/>
                    </a:p>
                  </a:txBody>
                  <a:tcPr/>
                </a:tc>
              </a:tr>
              <a:tr h="504190"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7" action="ppaction://hlinksldjump"/>
                        </a:rPr>
                        <a:t>Deployment</a:t>
                      </a:r>
                      <a:endParaRPr lang="en-US" dirty="0"/>
                    </a:p>
                  </a:txBody>
                  <a:tcPr/>
                </a:tc>
              </a:tr>
              <a:tr h="504190"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8" action="ppaction://hlinksldjump"/>
                        </a:rPr>
                        <a:t>Operations</a:t>
                      </a:r>
                      <a:endParaRPr lang="en-US" dirty="0"/>
                    </a:p>
                  </a:txBody>
                  <a:tcPr/>
                </a:tc>
              </a:tr>
              <a:tr h="504190"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9" action="ppaction://hlinksldjump"/>
                        </a:rPr>
                        <a:t>HTTP API</a:t>
                      </a:r>
                      <a:endParaRPr lang="en-US" dirty="0"/>
                    </a:p>
                  </a:txBody>
                  <a:tcPr/>
                </a:tc>
              </a:tr>
              <a:tr h="504190"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10" action="ppaction://hlinksldjump"/>
                        </a:rPr>
                        <a:t>Settings</a:t>
                      </a:r>
                      <a:endParaRPr lang="en-US" dirty="0"/>
                    </a:p>
                  </a:txBody>
                  <a:tcPr/>
                </a:tc>
              </a:tr>
              <a:tr h="504190"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11" action="ppaction://hlinksldjump"/>
                        </a:rPr>
                        <a:t>Features</a:t>
                      </a:r>
                      <a:endParaRPr lang="en-US" dirty="0"/>
                    </a:p>
                  </a:txBody>
                  <a:tcPr/>
                </a:tc>
              </a:tr>
              <a:tr h="504190">
                <a:tc>
                  <a:txBody>
                    <a:bodyPr/>
                    <a:lstStyle/>
                    <a:p>
                      <a:r>
                        <a:rPr lang="en-US" smtClean="0">
                          <a:hlinkClick r:id="rId12" action="ppaction://hlinksldjump"/>
                        </a:rPr>
                        <a:t>Preconfigured</a:t>
                      </a:r>
                      <a:r>
                        <a:rPr lang="en-US" baseline="0" smtClean="0">
                          <a:hlinkClick r:id="rId12" action="ppaction://hlinksldjump"/>
                        </a:rPr>
                        <a:t>-</a:t>
                      </a:r>
                      <a:r>
                        <a:rPr lang="en-US" smtClean="0">
                          <a:hlinkClick r:id="rId12" action="ppaction://hlinksldjump"/>
                        </a:rPr>
                        <a:t>Users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37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533400"/>
          </a:xfrm>
        </p:spPr>
        <p:txBody>
          <a:bodyPr/>
          <a:lstStyle/>
          <a:p>
            <a:r>
              <a:rPr lang="en-US" sz="2400" dirty="0" smtClean="0"/>
              <a:t>Report-Get Search Result as List of Downloadable Zip Files</a:t>
            </a:r>
            <a:endParaRPr lang="en-US" sz="2400" dirty="0"/>
          </a:p>
        </p:txBody>
      </p:sp>
      <p:pic>
        <p:nvPicPr>
          <p:cNvPr id="8194" name="Picture 2" descr="D:\SMSC-Documentation\Report-List Of zip file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8381999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21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HTTP API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5626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To access HTTP API hit below URL with all parameters set from browser or from any application with HTTP GET.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http://&lt;IP&gt;:&lt;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PORT&gt;/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submit?username=&lt;username&gt;&amp;password=&lt;password&gt;&amp;message=&lt;message&gt;&amp;sendername=&lt;sendername&gt;&amp;mobilenumber=&lt;mobilenumber&gt;&amp;deliveryreport=&lt;deliveryreport&gt;</a:t>
            </a:r>
          </a:p>
          <a:p>
            <a:r>
              <a:rPr lang="en-US" sz="2000" dirty="0" smtClean="0"/>
              <a:t>Parameters Description:</a:t>
            </a:r>
          </a:p>
          <a:p>
            <a:pPr marL="11430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&lt;IP&gt;                      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rgbClr val="0070C0"/>
                </a:solidFill>
              </a:rPr>
              <a:t>IP of Windows or Linux or any other machine.</a:t>
            </a:r>
          </a:p>
          <a:p>
            <a:pPr marL="114300" indent="0">
              <a:buNone/>
            </a:pP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  &lt;Port&gt;                  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rgbClr val="0070C0"/>
                </a:solidFill>
              </a:rPr>
              <a:t>HTTP Port set in settings file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FF0000"/>
                </a:solidFill>
              </a:rPr>
              <a:t>Default 88</a:t>
            </a:r>
            <a:r>
              <a:rPr lang="en-US" sz="2000" dirty="0" smtClean="0"/>
              <a:t>)</a:t>
            </a:r>
          </a:p>
          <a:p>
            <a:pPr marL="11430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&lt;username&gt;</a:t>
            </a:r>
            <a:r>
              <a:rPr lang="en-US" sz="2000" dirty="0" smtClean="0"/>
              <a:t>	    : </a:t>
            </a:r>
            <a:r>
              <a:rPr lang="en-US" sz="2000" dirty="0" smtClean="0">
                <a:solidFill>
                  <a:srgbClr val="0070C0"/>
                </a:solidFill>
              </a:rPr>
              <a:t>User Name given to client</a:t>
            </a:r>
          </a:p>
          <a:p>
            <a:pPr marL="11430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&lt;password&gt;        </a:t>
            </a:r>
            <a:r>
              <a:rPr lang="en-US" sz="2000" dirty="0" smtClean="0"/>
              <a:t>:  </a:t>
            </a:r>
            <a:r>
              <a:rPr lang="en-US" sz="2000" dirty="0" smtClean="0">
                <a:solidFill>
                  <a:srgbClr val="0070C0"/>
                </a:solidFill>
              </a:rPr>
              <a:t>Password given to client</a:t>
            </a:r>
          </a:p>
          <a:p>
            <a:pPr marL="11430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&lt;message&gt;          </a:t>
            </a:r>
            <a:r>
              <a:rPr lang="en-US" sz="2000" dirty="0" smtClean="0"/>
              <a:t>:  </a:t>
            </a:r>
            <a:r>
              <a:rPr lang="en-US" sz="2000" dirty="0" smtClean="0">
                <a:solidFill>
                  <a:srgbClr val="0070C0"/>
                </a:solidFill>
              </a:rPr>
              <a:t>Message content goes here</a:t>
            </a:r>
          </a:p>
          <a:p>
            <a:pPr marL="11430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&lt;sendername&gt;   </a:t>
            </a:r>
            <a:r>
              <a:rPr lang="en-US" sz="2000" dirty="0" smtClean="0"/>
              <a:t>:  </a:t>
            </a:r>
            <a:r>
              <a:rPr lang="en-US" sz="2000" dirty="0" smtClean="0">
                <a:solidFill>
                  <a:srgbClr val="0070C0"/>
                </a:solidFill>
              </a:rPr>
              <a:t>Client’s sendername</a:t>
            </a:r>
          </a:p>
          <a:p>
            <a:pPr marL="114300" indent="0">
              <a:buNone/>
            </a:pPr>
            <a:r>
              <a:rPr lang="en-US" sz="2000" dirty="0" smtClean="0"/>
              <a:t>    </a:t>
            </a: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&lt;mobilenumber&gt;: </a:t>
            </a:r>
            <a:r>
              <a:rPr lang="en-US" sz="2000" dirty="0" smtClean="0">
                <a:solidFill>
                  <a:srgbClr val="0070C0"/>
                </a:solidFill>
              </a:rPr>
              <a:t>Single or Comma(,) separated Mobile Numbers</a:t>
            </a:r>
          </a:p>
          <a:p>
            <a:pPr marL="11430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&lt;deliveryreport&gt; 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rgbClr val="0070C0"/>
                </a:solidFill>
              </a:rPr>
              <a:t>1 if delivery report needed, 0 if not.</a:t>
            </a:r>
          </a:p>
          <a:p>
            <a:pPr marL="11430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**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No of comma separated mobile numbers limited to URL size.</a:t>
            </a:r>
          </a:p>
          <a:p>
            <a:pPr marL="114300" indent="0"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  System can handle any number of mobile numbers.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7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Bonrix SMS Gateway settings can be changed from    TOMCAT_HOME/</a:t>
            </a:r>
            <a:r>
              <a:rPr lang="en-US" dirty="0" err="1" smtClean="0"/>
              <a:t>webapps</a:t>
            </a:r>
            <a:r>
              <a:rPr lang="en-US" dirty="0" smtClean="0"/>
              <a:t>/WEB_INF/classes/</a:t>
            </a:r>
            <a:r>
              <a:rPr lang="en-US" dirty="0" err="1" smtClean="0"/>
              <a:t>smpp.props</a:t>
            </a:r>
            <a:endParaRPr lang="en-US" dirty="0" smtClean="0"/>
          </a:p>
          <a:p>
            <a:r>
              <a:rPr lang="en-US" dirty="0" smtClean="0"/>
              <a:t>Smpp.props contains all the settings parameter related to smpp gateway 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-It contains settings for number of smpp connection listeners.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-It contains settings for HTTP request handling.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-You can change SMPP and HTTP ports etc.</a:t>
            </a:r>
          </a:p>
          <a:p>
            <a:pPr marL="114300" indent="0">
              <a:buNone/>
            </a:pPr>
            <a:r>
              <a:rPr lang="en-US" dirty="0" smtClean="0"/>
              <a:t>   -And Many other operational parameters.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9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SMS Submission :</a:t>
            </a:r>
          </a:p>
          <a:p>
            <a:pPr marL="114300" indent="0">
              <a:buNone/>
            </a:pPr>
            <a:r>
              <a:rPr lang="en-US" dirty="0" smtClean="0"/>
              <a:t>    1 - TPS(Transaction Per Second) based.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2 - Credit and Validity based.</a:t>
            </a:r>
          </a:p>
          <a:p>
            <a:r>
              <a:rPr lang="en-US" dirty="0" smtClean="0"/>
              <a:t>SMS Routing :</a:t>
            </a:r>
          </a:p>
          <a:p>
            <a:pPr marL="114300" indent="0">
              <a:buNone/>
            </a:pPr>
            <a:r>
              <a:rPr lang="en-US" dirty="0" smtClean="0"/>
              <a:t>   -Third Party HTTP API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-Drop(Store) Messages in selected Directories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-Add messages to high speed messaging server[Active MQ].</a:t>
            </a:r>
          </a:p>
          <a:p>
            <a:r>
              <a:rPr lang="en-US" dirty="0" smtClean="0"/>
              <a:t>Connection :</a:t>
            </a:r>
          </a:p>
          <a:p>
            <a:pPr marL="114300" indent="0">
              <a:buNone/>
            </a:pPr>
            <a:r>
              <a:rPr lang="en-US" dirty="0" smtClean="0"/>
              <a:t>     -TCP/IP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 -HTTP API</a:t>
            </a:r>
          </a:p>
          <a:p>
            <a:r>
              <a:rPr lang="en-US" dirty="0" smtClean="0"/>
              <a:t>High throughput and availability.</a:t>
            </a:r>
          </a:p>
          <a:p>
            <a:r>
              <a:rPr lang="en-US" smtClean="0"/>
              <a:t>Low operational cost.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11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11162"/>
          </a:xfrm>
        </p:spPr>
        <p:txBody>
          <a:bodyPr/>
          <a:lstStyle/>
          <a:p>
            <a:r>
              <a:rPr lang="en-US" sz="2800" dirty="0" smtClean="0"/>
              <a:t>Users</a:t>
            </a:r>
            <a:endParaRPr lang="en-US" sz="28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678288"/>
              </p:ext>
            </p:extLst>
          </p:nvPr>
        </p:nvGraphicFramePr>
        <p:xfrm>
          <a:off x="228600" y="914400"/>
          <a:ext cx="80772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457200"/>
                <a:gridCol w="381000"/>
                <a:gridCol w="457200"/>
                <a:gridCol w="381000"/>
                <a:gridCol w="609600"/>
                <a:gridCol w="457200"/>
                <a:gridCol w="533400"/>
                <a:gridCol w="533400"/>
                <a:gridCol w="533400"/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Password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droptodirectory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droptodirectory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activemq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activemq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http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transmitter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transmitter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transceiver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transceiver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receiver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receiver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credit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credit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8600" y="49530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All users are given 1 year validity.</a:t>
            </a:r>
          </a:p>
          <a:p>
            <a:r>
              <a:rPr lang="en-US" dirty="0">
                <a:solidFill>
                  <a:srgbClr val="7030A0"/>
                </a:solidFill>
              </a:rPr>
              <a:t>All users are </a:t>
            </a:r>
            <a:r>
              <a:rPr lang="en-US" dirty="0" smtClean="0">
                <a:solidFill>
                  <a:srgbClr val="7030A0"/>
                </a:solidFill>
              </a:rPr>
              <a:t>allowed to do </a:t>
            </a:r>
            <a:r>
              <a:rPr lang="en-US" smtClean="0">
                <a:solidFill>
                  <a:srgbClr val="7030A0"/>
                </a:solidFill>
              </a:rPr>
              <a:t>1 connection only.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/>
              <a:t>Below are Full forms of Short names used.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H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 API    </a:t>
            </a:r>
            <a:r>
              <a:rPr lang="en-US" dirty="0" smtClean="0">
                <a:solidFill>
                  <a:srgbClr val="0070C0"/>
                </a:solidFill>
              </a:rPr>
              <a:t>D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Drop to directory   </a:t>
            </a:r>
            <a:r>
              <a:rPr lang="en-US" dirty="0" smtClean="0">
                <a:solidFill>
                  <a:srgbClr val="0070C0"/>
                </a:solidFill>
              </a:rPr>
              <a:t>A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Active MQ   </a:t>
            </a:r>
            <a:r>
              <a:rPr lang="en-US" dirty="0" smtClean="0">
                <a:solidFill>
                  <a:srgbClr val="0070C0"/>
                </a:solidFill>
              </a:rPr>
              <a:t>C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Credit User  </a:t>
            </a:r>
            <a:r>
              <a:rPr lang="en-US" dirty="0" smtClean="0">
                <a:solidFill>
                  <a:srgbClr val="0070C0"/>
                </a:solidFill>
              </a:rPr>
              <a:t>CC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Credit Count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TP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Tps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0070C0"/>
                </a:solidFill>
              </a:rPr>
              <a:t>TC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Tps Count  </a:t>
            </a:r>
            <a:r>
              <a:rPr lang="en-US" dirty="0" smtClean="0">
                <a:solidFill>
                  <a:srgbClr val="0070C0"/>
                </a:solidFill>
              </a:rPr>
              <a:t>T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Transmitter 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0070C0"/>
                </a:solidFill>
              </a:rPr>
              <a:t>TR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Transceiver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0070C0"/>
                </a:solidFill>
              </a:rPr>
              <a:t>R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Receiver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4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Bonrix SMPP Gateway is a J2EE web application.</a:t>
            </a:r>
          </a:p>
          <a:p>
            <a:r>
              <a:rPr lang="en-US" sz="1800" dirty="0" smtClean="0"/>
              <a:t>Clients can connect to it by TCP-IP or can directly do request to an HTTP API.</a:t>
            </a:r>
          </a:p>
          <a:p>
            <a:r>
              <a:rPr lang="en-US" sz="1800" dirty="0" smtClean="0"/>
              <a:t>It has Administrative web interface to manage users and SMS termination settings.</a:t>
            </a:r>
          </a:p>
          <a:p>
            <a:r>
              <a:rPr lang="en-US" sz="1800" dirty="0" smtClean="0"/>
              <a:t>We can allow users to  have credit and validity based or TPS(Transaction Per Second) access to the gateway.</a:t>
            </a:r>
          </a:p>
          <a:p>
            <a:r>
              <a:rPr lang="en-US" sz="1800" dirty="0" smtClean="0"/>
              <a:t>It has three types of SMS termination mechanism</a:t>
            </a:r>
          </a:p>
          <a:p>
            <a:pPr marL="114300" indent="0">
              <a:buNone/>
            </a:pPr>
            <a:r>
              <a:rPr lang="en-US" sz="1800" dirty="0" smtClean="0"/>
              <a:t>     1)  Drop SMS to our predefined directories.</a:t>
            </a:r>
          </a:p>
          <a:p>
            <a:pPr marL="11430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2)  Submit SMS to high performance messaging server</a:t>
            </a:r>
          </a:p>
          <a:p>
            <a:pPr marL="11430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[Apache Active MQ Server 5.x(Free software)]</a:t>
            </a:r>
          </a:p>
          <a:p>
            <a:pPr marL="11430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3)  Directly forward SMS to third party HTTP API.</a:t>
            </a:r>
          </a:p>
          <a:p>
            <a:r>
              <a:rPr lang="en-US" sz="1800" dirty="0" smtClean="0"/>
              <a:t>In backend for storing information it uses MySQL and Mongo DB as database servers. Both are freely available.</a:t>
            </a:r>
          </a:p>
          <a:p>
            <a:r>
              <a:rPr lang="en-US" sz="1800" dirty="0" smtClean="0"/>
              <a:t>It can be deployed on any java application server.  </a:t>
            </a:r>
          </a:p>
          <a:p>
            <a:pPr marL="11430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For ex: Apache Tomcat , Jetty, JBoss, etc.                      </a:t>
            </a:r>
          </a:p>
          <a:p>
            <a:pPr marL="114300" indent="0">
              <a:buNone/>
            </a:pPr>
            <a:endParaRPr lang="en-US" sz="1800" dirty="0" smtClean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US" sz="1800" dirty="0" smtClean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r>
              <a:rPr lang="en-US" sz="1800" dirty="0" smtClean="0"/>
              <a:t>                          </a:t>
            </a:r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US" sz="1800" dirty="0" smtClean="0"/>
          </a:p>
          <a:p>
            <a:pPr marL="11430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7806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5"/>
          <p:cNvSpPr/>
          <p:nvPr/>
        </p:nvSpPr>
        <p:spPr>
          <a:xfrm>
            <a:off x="938645" y="2852512"/>
            <a:ext cx="6400800" cy="612648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Bonrix SMPP Gateway</a:t>
            </a:r>
            <a:endParaRPr lang="en-US" dirty="0"/>
          </a:p>
        </p:txBody>
      </p:sp>
      <p:sp>
        <p:nvSpPr>
          <p:cNvPr id="8" name="Flowchart: Process 7"/>
          <p:cNvSpPr/>
          <p:nvPr/>
        </p:nvSpPr>
        <p:spPr>
          <a:xfrm>
            <a:off x="938645" y="3869122"/>
            <a:ext cx="1219200" cy="685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Third Party HTTP API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>
            <a:off x="3352800" y="4953000"/>
            <a:ext cx="3904672" cy="685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Bonrix SMPP Client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3986645" y="3465160"/>
            <a:ext cx="311726" cy="414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1395845" y="3465160"/>
            <a:ext cx="304800" cy="3779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546272" y="3465160"/>
            <a:ext cx="304800" cy="414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Process 12"/>
          <p:cNvSpPr/>
          <p:nvPr/>
        </p:nvSpPr>
        <p:spPr>
          <a:xfrm>
            <a:off x="914400" y="1752600"/>
            <a:ext cx="2590800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Third Party SMPP Client</a:t>
            </a:r>
            <a:endParaRPr lang="en-US" dirty="0"/>
          </a:p>
        </p:txBody>
      </p:sp>
      <p:sp>
        <p:nvSpPr>
          <p:cNvPr id="14" name="Flowchart: Process 13"/>
          <p:cNvSpPr/>
          <p:nvPr/>
        </p:nvSpPr>
        <p:spPr>
          <a:xfrm>
            <a:off x="3886200" y="1773382"/>
            <a:ext cx="1129145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HTTP API</a:t>
            </a:r>
            <a:endParaRPr lang="en-US" dirty="0"/>
          </a:p>
        </p:txBody>
      </p:sp>
      <p:sp>
        <p:nvSpPr>
          <p:cNvPr id="15" name="Flowchart: Process 14"/>
          <p:cNvSpPr/>
          <p:nvPr/>
        </p:nvSpPr>
        <p:spPr>
          <a:xfrm>
            <a:off x="5334000" y="1773382"/>
            <a:ext cx="1981200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Bonrix SMPP Client</a:t>
            </a:r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>
            <a:off x="2057400" y="2362200"/>
            <a:ext cx="335972" cy="490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4298371" y="2382982"/>
            <a:ext cx="318655" cy="4695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6172200" y="2382982"/>
            <a:ext cx="374072" cy="4695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95400" y="3810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Architecture Diagram</a:t>
            </a:r>
            <a:endParaRPr lang="en-US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027" name="Picture 3" descr="D:\SMSC-Documentation\R&amp;D\Fold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063" y="3764406"/>
            <a:ext cx="955964" cy="92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SMSC-Documentation\R&amp;D\server_vist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672" y="3879513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lowchart: Process 25"/>
          <p:cNvSpPr/>
          <p:nvPr/>
        </p:nvSpPr>
        <p:spPr>
          <a:xfrm>
            <a:off x="4239490" y="5940943"/>
            <a:ext cx="2306782" cy="61225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SMSC</a:t>
            </a:r>
            <a:endParaRPr lang="en-US" dirty="0"/>
          </a:p>
        </p:txBody>
      </p:sp>
      <p:sp>
        <p:nvSpPr>
          <p:cNvPr id="1035" name="Down Arrow 1034"/>
          <p:cNvSpPr/>
          <p:nvPr/>
        </p:nvSpPr>
        <p:spPr>
          <a:xfrm>
            <a:off x="4040907" y="4554922"/>
            <a:ext cx="196275" cy="3789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wn Arrow 43"/>
          <p:cNvSpPr/>
          <p:nvPr/>
        </p:nvSpPr>
        <p:spPr>
          <a:xfrm>
            <a:off x="6625935" y="4664961"/>
            <a:ext cx="196275" cy="2620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wn Arrow 44"/>
          <p:cNvSpPr/>
          <p:nvPr/>
        </p:nvSpPr>
        <p:spPr>
          <a:xfrm>
            <a:off x="5334000" y="5638800"/>
            <a:ext cx="177803" cy="302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ular Callout 1035"/>
          <p:cNvSpPr/>
          <p:nvPr/>
        </p:nvSpPr>
        <p:spPr>
          <a:xfrm>
            <a:off x="1700645" y="4763501"/>
            <a:ext cx="1205344" cy="604960"/>
          </a:xfrm>
          <a:prstGeom prst="wedgeRectCallout">
            <a:avLst>
              <a:gd name="adj1" fmla="val 117131"/>
              <a:gd name="adj2" fmla="val -891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Directories</a:t>
            </a:r>
            <a:endParaRPr lang="en-US" dirty="0"/>
          </a:p>
        </p:txBody>
      </p:sp>
      <p:sp>
        <p:nvSpPr>
          <p:cNvPr id="49" name="Rectangular Callout 48"/>
          <p:cNvSpPr/>
          <p:nvPr/>
        </p:nvSpPr>
        <p:spPr>
          <a:xfrm>
            <a:off x="5021119" y="4031736"/>
            <a:ext cx="1205344" cy="604960"/>
          </a:xfrm>
          <a:prstGeom prst="wedgeRectCallout">
            <a:avLst>
              <a:gd name="adj1" fmla="val 67706"/>
              <a:gd name="adj2" fmla="val -43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Active MQ 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2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41564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Set Up Diagram</a:t>
            </a:r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49136" y="2954482"/>
            <a:ext cx="5112327" cy="2057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gnetic Disk 5"/>
          <p:cNvSpPr/>
          <p:nvPr/>
        </p:nvSpPr>
        <p:spPr>
          <a:xfrm>
            <a:off x="2057400" y="4189269"/>
            <a:ext cx="1219200" cy="6096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MySQL</a:t>
            </a:r>
            <a:endParaRPr lang="en-US" dirty="0"/>
          </a:p>
        </p:txBody>
      </p:sp>
      <p:sp>
        <p:nvSpPr>
          <p:cNvPr id="7" name="Flowchart: Magnetic Disk 6"/>
          <p:cNvSpPr/>
          <p:nvPr/>
        </p:nvSpPr>
        <p:spPr>
          <a:xfrm>
            <a:off x="3695699" y="4189269"/>
            <a:ext cx="1219200" cy="6096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Mongo DB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57399" y="3155102"/>
            <a:ext cx="4495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Bonrix SMPP Gateway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2590799" y="3688502"/>
            <a:ext cx="221669" cy="4824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3521517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Windows /</a:t>
            </a:r>
          </a:p>
          <a:p>
            <a:r>
              <a:rPr lang="en-US" dirty="0" smtClean="0"/>
              <a:t>Linux  Machine</a:t>
            </a:r>
            <a:endParaRPr lang="en-US" dirty="0"/>
          </a:p>
        </p:txBody>
      </p:sp>
      <p:pic>
        <p:nvPicPr>
          <p:cNvPr id="2051" name="Picture 3" descr="D:\SMSC-Documentation\R&amp;D\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5" y="4088823"/>
            <a:ext cx="810491" cy="81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n Arrow 11"/>
          <p:cNvSpPr/>
          <p:nvPr/>
        </p:nvSpPr>
        <p:spPr>
          <a:xfrm>
            <a:off x="5993816" y="3688502"/>
            <a:ext cx="254584" cy="4003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ular Callout 13"/>
          <p:cNvSpPr/>
          <p:nvPr/>
        </p:nvSpPr>
        <p:spPr>
          <a:xfrm>
            <a:off x="7102184" y="3764974"/>
            <a:ext cx="1066800" cy="647698"/>
          </a:xfrm>
          <a:prstGeom prst="wedgeRectCallout">
            <a:avLst>
              <a:gd name="adj1" fmla="val -117031"/>
              <a:gd name="adj2" fmla="val 49964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ActiveMQ Server</a:t>
            </a:r>
            <a:endParaRPr lang="en-US" sz="1600" dirty="0"/>
          </a:p>
        </p:txBody>
      </p:sp>
      <p:sp>
        <p:nvSpPr>
          <p:cNvPr id="15" name="Up-Down Arrow 14"/>
          <p:cNvSpPr/>
          <p:nvPr/>
        </p:nvSpPr>
        <p:spPr>
          <a:xfrm>
            <a:off x="5562601" y="5053443"/>
            <a:ext cx="304798" cy="1524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-Down Arrow 18"/>
          <p:cNvSpPr/>
          <p:nvPr/>
        </p:nvSpPr>
        <p:spPr>
          <a:xfrm>
            <a:off x="2812469" y="5053443"/>
            <a:ext cx="304798" cy="1524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ular Callout 19"/>
          <p:cNvSpPr/>
          <p:nvPr/>
        </p:nvSpPr>
        <p:spPr>
          <a:xfrm>
            <a:off x="6653644" y="5334000"/>
            <a:ext cx="1143000" cy="647698"/>
          </a:xfrm>
          <a:prstGeom prst="wedgeRectCallout">
            <a:avLst>
              <a:gd name="adj1" fmla="val -124563"/>
              <a:gd name="adj2" fmla="val 24296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SMSC Connection</a:t>
            </a:r>
            <a:endParaRPr lang="en-US" sz="1600" dirty="0"/>
          </a:p>
        </p:txBody>
      </p:sp>
      <p:sp>
        <p:nvSpPr>
          <p:cNvPr id="21" name="Rectangular Callout 20"/>
          <p:cNvSpPr/>
          <p:nvPr/>
        </p:nvSpPr>
        <p:spPr>
          <a:xfrm>
            <a:off x="682336" y="5334000"/>
            <a:ext cx="1143000" cy="647698"/>
          </a:xfrm>
          <a:prstGeom prst="wedgeRectCallout">
            <a:avLst>
              <a:gd name="adj1" fmla="val 142103"/>
              <a:gd name="adj2" fmla="val 22157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Third Party HTTP API</a:t>
            </a:r>
            <a:endParaRPr lang="en-US" sz="1600" dirty="0"/>
          </a:p>
        </p:txBody>
      </p:sp>
      <p:pic>
        <p:nvPicPr>
          <p:cNvPr id="2052" name="Picture 4" descr="D:\SMSC-Documentation\R&amp;D\laptop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2396"/>
            <a:ext cx="1023004" cy="102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SMSC-Documentation\R&amp;D\mycomp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488" y="482445"/>
            <a:ext cx="1042556" cy="97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SMSC-Documentation\R&amp;D\dedicated_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2447"/>
            <a:ext cx="1371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2097234" y="1112829"/>
            <a:ext cx="1179366" cy="18416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562604" y="1461379"/>
            <a:ext cx="685796" cy="14931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232564" y="1701647"/>
            <a:ext cx="0" cy="1252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6" name="TextBox 2055"/>
          <p:cNvSpPr txBox="1"/>
          <p:nvPr/>
        </p:nvSpPr>
        <p:spPr>
          <a:xfrm>
            <a:off x="228600" y="1092047"/>
            <a:ext cx="102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Clients</a:t>
            </a:r>
            <a:endParaRPr lang="en-US" dirty="0"/>
          </a:p>
        </p:txBody>
      </p:sp>
      <p:sp>
        <p:nvSpPr>
          <p:cNvPr id="43" name="Down Arrow 42"/>
          <p:cNvSpPr/>
          <p:nvPr/>
        </p:nvSpPr>
        <p:spPr>
          <a:xfrm>
            <a:off x="4121729" y="3688502"/>
            <a:ext cx="221669" cy="4824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3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System &amp; Software Requirements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6808453"/>
              </p:ext>
            </p:extLst>
          </p:nvPr>
        </p:nvGraphicFramePr>
        <p:xfrm>
          <a:off x="457200" y="1600200"/>
          <a:ext cx="7620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462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Download demo version of Bonrix SMPP Gateway </a:t>
            </a:r>
          </a:p>
          <a:p>
            <a:r>
              <a:rPr lang="en-US" dirty="0" smtClean="0"/>
              <a:t>Windows 32-bit machine</a:t>
            </a:r>
          </a:p>
          <a:p>
            <a:pPr marL="114300" indent="0">
              <a:buNone/>
            </a:pPr>
            <a:r>
              <a:rPr lang="en-US" dirty="0" smtClean="0"/>
              <a:t>     </a:t>
            </a:r>
            <a:r>
              <a:rPr lang="en-US" dirty="0">
                <a:hlinkClick r:id="rId2"/>
              </a:rPr>
              <a:t>http://www.bonrix.co.in/smpp/32/smsc.zip</a:t>
            </a:r>
            <a:endParaRPr lang="en-US" dirty="0" smtClean="0"/>
          </a:p>
          <a:p>
            <a:r>
              <a:rPr lang="en-US" dirty="0" smtClean="0"/>
              <a:t>Windows 64-bit machine</a:t>
            </a:r>
            <a:endParaRPr lang="en-US" dirty="0"/>
          </a:p>
          <a:p>
            <a:pPr marL="114300" indent="0">
              <a:buNone/>
            </a:pPr>
            <a:r>
              <a:rPr lang="en-US" dirty="0" smtClean="0"/>
              <a:t>     </a:t>
            </a:r>
            <a:r>
              <a:rPr lang="en-US" dirty="0" smtClean="0">
                <a:hlinkClick r:id="rId2"/>
              </a:rPr>
              <a:t>http://www.bonrix.co.in/smpp/64/smsc.zip</a:t>
            </a:r>
            <a:r>
              <a:rPr lang="en-US" dirty="0" smtClean="0"/>
              <a:t>      </a:t>
            </a:r>
          </a:p>
          <a:p>
            <a:r>
              <a:rPr lang="en-US" dirty="0" smtClean="0"/>
              <a:t>Download and install JDK 6 </a:t>
            </a:r>
            <a:r>
              <a:rPr lang="en-US" dirty="0"/>
              <a:t>from 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www.oracle.com/technetwork/java/downloads</a:t>
            </a:r>
          </a:p>
          <a:p>
            <a:r>
              <a:rPr lang="en-US" dirty="0" smtClean="0"/>
              <a:t> Download  and install </a:t>
            </a:r>
            <a:r>
              <a:rPr lang="en-US" dirty="0"/>
              <a:t>Apache ActiveMQ 5.x from </a:t>
            </a:r>
            <a:r>
              <a:rPr lang="en-US" dirty="0">
                <a:hlinkClick r:id="rId3"/>
              </a:rPr>
              <a:t>http://activemq.apache.org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Download and </a:t>
            </a:r>
            <a:r>
              <a:rPr lang="en-US" dirty="0"/>
              <a:t>install MySQL 5.x from  http://www.mysql.com/downloads/</a:t>
            </a:r>
          </a:p>
          <a:p>
            <a:pPr marL="11430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26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dirty="0" smtClean="0"/>
              <a:t>=&gt; Perform following steps during firs time installation only.</a:t>
            </a:r>
          </a:p>
          <a:p>
            <a:r>
              <a:rPr lang="en-US" dirty="0" smtClean="0"/>
              <a:t>Extract smsc.zip. You will find 3 folders. One for tomcat and other for mongo DB and one for directory structure.</a:t>
            </a:r>
          </a:p>
          <a:p>
            <a:r>
              <a:rPr lang="en-US" dirty="0"/>
              <a:t>Double click on copy-directories.bat </a:t>
            </a:r>
            <a:r>
              <a:rPr lang="en-US" dirty="0" smtClean="0"/>
              <a:t>file. It will create necessary directory structure.</a:t>
            </a:r>
          </a:p>
          <a:p>
            <a:r>
              <a:rPr lang="en-US" dirty="0" smtClean="0"/>
              <a:t>Create database named “smpp” in MySQL Server.</a:t>
            </a:r>
          </a:p>
          <a:p>
            <a:r>
              <a:rPr lang="en-US" dirty="0" smtClean="0"/>
              <a:t>Register mongo DB as system service or start it from Command prompt.</a:t>
            </a:r>
          </a:p>
          <a:p>
            <a:r>
              <a:rPr lang="en-US" dirty="0" smtClean="0"/>
              <a:t>Inside bin folder of mongo DB there are 3 windows batch files.</a:t>
            </a:r>
          </a:p>
          <a:p>
            <a:pPr marL="114300" indent="0">
              <a:buNone/>
            </a:pPr>
            <a:r>
              <a:rPr lang="en-US" dirty="0"/>
              <a:t>   1) </a:t>
            </a:r>
            <a:r>
              <a:rPr lang="en-US" dirty="0" smtClean="0"/>
              <a:t>InstallAsService.bat –To register as windows service(once)</a:t>
            </a:r>
          </a:p>
          <a:p>
            <a:pPr marL="114300" indent="0">
              <a:buNone/>
            </a:pPr>
            <a:r>
              <a:rPr lang="en-US" dirty="0"/>
              <a:t>   2) RemoveService </a:t>
            </a:r>
            <a:r>
              <a:rPr lang="en-US" dirty="0" smtClean="0"/>
              <a:t>.bat – Remove from windows services(once)</a:t>
            </a:r>
          </a:p>
          <a:p>
            <a:pPr marL="114300" indent="0">
              <a:buNone/>
            </a:pPr>
            <a:r>
              <a:rPr lang="en-US" dirty="0"/>
              <a:t>   3) </a:t>
            </a:r>
            <a:r>
              <a:rPr lang="en-US" dirty="0" smtClean="0"/>
              <a:t>start-mongoDB.bat – To start mongo DB from command                                      			     line[every time if do not register 				     as a service].</a:t>
            </a:r>
          </a:p>
          <a:p>
            <a:r>
              <a:rPr lang="en-US" dirty="0" smtClean="0"/>
              <a:t>Start Tomcat Server.</a:t>
            </a:r>
          </a:p>
          <a:p>
            <a:pPr marL="114300" indent="0">
              <a:buNone/>
            </a:pPr>
            <a:r>
              <a:rPr lang="en-US" dirty="0" smtClean="0"/>
              <a:t>    TOMCAT_HOME/bin/startup.bat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48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Start mongo DB </a:t>
            </a:r>
            <a:r>
              <a:rPr lang="en-US" dirty="0" smtClean="0"/>
              <a:t>if not registered as windows service.</a:t>
            </a:r>
          </a:p>
          <a:p>
            <a:r>
              <a:rPr lang="en-US" dirty="0"/>
              <a:t>Start the tomcat </a:t>
            </a:r>
            <a:r>
              <a:rPr lang="en-US" dirty="0" smtClean="0"/>
              <a:t>server</a:t>
            </a:r>
          </a:p>
          <a:p>
            <a:r>
              <a:rPr lang="en-US" dirty="0" smtClean="0"/>
              <a:t>To access administrative console for users and SMS termination settings hit the following URL in browser.</a:t>
            </a:r>
          </a:p>
          <a:p>
            <a:r>
              <a:rPr lang="en-US" dirty="0" smtClean="0">
                <a:hlinkClick r:id="rId2"/>
              </a:rPr>
              <a:t>http://localhost:8080/SMSC/</a:t>
            </a:r>
            <a:endParaRPr lang="en-US" dirty="0" smtClean="0"/>
          </a:p>
          <a:p>
            <a:r>
              <a:rPr lang="en-US" dirty="0" smtClean="0"/>
              <a:t>Click on Users link to mange users</a:t>
            </a:r>
          </a:p>
          <a:p>
            <a:r>
              <a:rPr lang="en-US" dirty="0" smtClean="0"/>
              <a:t>Click on Settings link to manage settings for users</a:t>
            </a:r>
          </a:p>
          <a:p>
            <a:r>
              <a:rPr lang="en-US" dirty="0" smtClean="0"/>
              <a:t>Click on Reports link to search or download delivery reports.</a:t>
            </a:r>
          </a:p>
          <a:p>
            <a:r>
              <a:rPr lang="en-US" dirty="0" smtClean="0"/>
              <a:t>Few Screen shots are given in following slides.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3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874</TotalTime>
  <Words>945</Words>
  <Application>Microsoft Office PowerPoint</Application>
  <PresentationFormat>On-screen Show (4:3)</PresentationFormat>
  <Paragraphs>281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Adjacency</vt:lpstr>
      <vt:lpstr>Bonrix SMPP Gateway 1.0.1</vt:lpstr>
      <vt:lpstr>PowerPoint Presentation</vt:lpstr>
      <vt:lpstr>Introduction</vt:lpstr>
      <vt:lpstr>PowerPoint Presentation</vt:lpstr>
      <vt:lpstr>PowerPoint Presentation</vt:lpstr>
      <vt:lpstr>System &amp; Software Requirements</vt:lpstr>
      <vt:lpstr>Installation</vt:lpstr>
      <vt:lpstr>Deployment</vt:lpstr>
      <vt:lpstr>Operations</vt:lpstr>
      <vt:lpstr>Login</vt:lpstr>
      <vt:lpstr>Users</vt:lpstr>
      <vt:lpstr>Add New User</vt:lpstr>
      <vt:lpstr>Edit User</vt:lpstr>
      <vt:lpstr>Settings</vt:lpstr>
      <vt:lpstr>Add New Settings</vt:lpstr>
      <vt:lpstr>Edit Settings</vt:lpstr>
      <vt:lpstr>Report Home Screen</vt:lpstr>
      <vt:lpstr>Report-Get Zip file as search result</vt:lpstr>
      <vt:lpstr>Report-Get Search Result as Table</vt:lpstr>
      <vt:lpstr>Report-Get Search Result as List of Downloadable Zip Files</vt:lpstr>
      <vt:lpstr>HTTP API</vt:lpstr>
      <vt:lpstr>Settings</vt:lpstr>
      <vt:lpstr>Features</vt:lpstr>
      <vt:lpstr>Users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Noghan</dc:creator>
  <cp:lastModifiedBy>Noghan</cp:lastModifiedBy>
  <cp:revision>288</cp:revision>
  <dcterms:created xsi:type="dcterms:W3CDTF">2012-05-17T12:00:24Z</dcterms:created>
  <dcterms:modified xsi:type="dcterms:W3CDTF">2012-05-28T10:19:55Z</dcterms:modified>
</cp:coreProperties>
</file>